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3"/>
  </p:notesMasterIdLst>
  <p:sldIdLst>
    <p:sldId id="285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ECE"/>
    <a:srgbClr val="2B3238"/>
    <a:srgbClr val="2A6A8E"/>
    <a:srgbClr val="5E8A84"/>
    <a:srgbClr val="5F9384"/>
    <a:srgbClr val="63A97B"/>
    <a:srgbClr val="6EB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 autoAdjust="0"/>
  </p:normalViewPr>
  <p:slideViewPr>
    <p:cSldViewPr snapToGrid="0" snapToObjects="1">
      <p:cViewPr varScale="1">
        <p:scale>
          <a:sx n="90" d="100"/>
          <a:sy n="90" d="100"/>
        </p:scale>
        <p:origin x="798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C8F2-65C8-F542-A9FD-56FF81B9C0A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9A05F-9442-1B4B-8130-ABC0D5C3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1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1pPr>
    <a:lvl2pPr marL="408066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2pPr>
    <a:lvl3pPr marL="816131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3pPr>
    <a:lvl4pPr marL="1224196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4pPr>
    <a:lvl5pPr marL="1632262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5pPr>
    <a:lvl6pPr marL="2040327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6pPr>
    <a:lvl7pPr marL="2448392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7pPr>
    <a:lvl8pPr marL="2856458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8pPr>
    <a:lvl9pPr marL="3264524" algn="l" defTabSz="408066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6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4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6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1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1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9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5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2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7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F699-B800-2A4D-A251-BC5203C2835C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C9AA-1DC7-AB4A-A796-34343901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1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48000">
              <a:schemeClr val="accent1">
                <a:lumMod val="0"/>
                <a:lumOff val="100000"/>
              </a:schemeClr>
            </a:gs>
            <a:gs pos="85000">
              <a:schemeClr val="accent1">
                <a:alpha val="91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133354" y="693919"/>
            <a:ext cx="8829675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27707" tIns="13853" rIns="27707" bIns="13853"/>
          <a:lstStyle/>
          <a:p>
            <a:endParaRPr lang="en-US" sz="393">
              <a:latin typeface="Arial"/>
              <a:cs typeface="Arial"/>
            </a:endParaRPr>
          </a:p>
        </p:txBody>
      </p:sp>
      <p:sp>
        <p:nvSpPr>
          <p:cNvPr id="863" name="Rounded Rectangle 862"/>
          <p:cNvSpPr/>
          <p:nvPr/>
        </p:nvSpPr>
        <p:spPr>
          <a:xfrm>
            <a:off x="6626172" y="4066516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864" name="Rounded Rectangle 863">
            <a:hlinkClick r:id="" action="ppaction://noaction"/>
          </p:cNvPr>
          <p:cNvSpPr/>
          <p:nvPr/>
        </p:nvSpPr>
        <p:spPr>
          <a:xfrm>
            <a:off x="73288" y="299343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>
                <a:solidFill>
                  <a:srgbClr val="FFFFFF"/>
                </a:solidFill>
              </a:rPr>
              <a:t>      Methods</a:t>
            </a:r>
            <a:r>
              <a:rPr lang="en-US" sz="1196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865" name="Rounded Rectangle 864">
            <a:hlinkClick r:id="" action="ppaction://noaction"/>
          </p:cNvPr>
          <p:cNvSpPr/>
          <p:nvPr/>
        </p:nvSpPr>
        <p:spPr>
          <a:xfrm>
            <a:off x="73288" y="89092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Introduction (12pt)</a:t>
            </a:r>
          </a:p>
        </p:txBody>
      </p:sp>
      <p:sp>
        <p:nvSpPr>
          <p:cNvPr id="889" name="Rounded Rectangle 888">
            <a:hlinkClick r:id="" action="ppaction://noaction"/>
          </p:cNvPr>
          <p:cNvSpPr/>
          <p:nvPr/>
        </p:nvSpPr>
        <p:spPr>
          <a:xfrm>
            <a:off x="6626172" y="87942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890" name="Rounded Rectangle 889">
            <a:hlinkClick r:id="" action="ppaction://noaction"/>
          </p:cNvPr>
          <p:cNvSpPr/>
          <p:nvPr/>
        </p:nvSpPr>
        <p:spPr>
          <a:xfrm>
            <a:off x="6626172" y="239993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892" name="Rounded Rectangle 891">
            <a:hlinkClick r:id="" action="ppaction://noaction"/>
          </p:cNvPr>
          <p:cNvSpPr/>
          <p:nvPr/>
        </p:nvSpPr>
        <p:spPr>
          <a:xfrm>
            <a:off x="3367196" y="227259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 dirty="0">
                <a:solidFill>
                  <a:srgbClr val="FFFFFF"/>
                </a:solidFill>
              </a:rPr>
              <a:t>Figures/Graphs</a:t>
            </a:r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377830" y="3114904"/>
            <a:ext cx="2336856" cy="135141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1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 Guidelines</a:t>
            </a:r>
          </a:p>
          <a:p>
            <a:pPr algn="just"/>
            <a:endParaRPr lang="en-US" sz="7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marL="111603" indent="-111603" algn="just">
              <a:buFont typeface="Arial"/>
              <a:buChar char="•"/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size : </a:t>
            </a:r>
            <a:r>
              <a:rPr lang="en-IN" sz="900" dirty="0">
                <a:solidFill>
                  <a:schemeClr val="bg1"/>
                </a:solidFill>
                <a:latin typeface="+mn-lt"/>
              </a:rPr>
              <a:t>10 in x 5.625 in (16:9)</a:t>
            </a:r>
            <a:endParaRPr lang="en-US" sz="900" dirty="0">
              <a:solidFill>
                <a:schemeClr val="bg1"/>
              </a:solidFill>
              <a:latin typeface="+mn-lt"/>
            </a:endParaRPr>
          </a:p>
          <a:p>
            <a:pPr marL="111603" indent="-111603" algn="just">
              <a:buFont typeface="Arial"/>
              <a:buChar char="•"/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size  :  Not less than 9pt</a:t>
            </a:r>
          </a:p>
          <a:p>
            <a:pPr marL="111603" indent="-111603" algn="just">
              <a:buFont typeface="Arial"/>
              <a:buChar char="•"/>
            </a:pPr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Recommended font Types: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Calibri(Body)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Cambria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(Bold)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sz="900" b="1" dirty="0">
                <a:solidFill>
                  <a:schemeClr val="bg1"/>
                </a:solidFill>
                <a:latin typeface="Adobe Garamond Pro" panose="02020502060506020403" pitchFamily="18" charset="0"/>
                <a:cs typeface="Arial" panose="020B0604020202020204" pitchFamily="34" charset="0"/>
              </a:rPr>
              <a:t>Adobe Garamond Pro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5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1" y="-10632"/>
            <a:ext cx="9143999" cy="7070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81606" tIns="40803" rIns="81606" bIns="40803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Title (Font Size 24pt)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</a:rPr>
              <a:t>Authors (Font size18pt)</a:t>
            </a:r>
          </a:p>
        </p:txBody>
      </p:sp>
      <p:sp>
        <p:nvSpPr>
          <p:cNvPr id="24" name="Rounded Rectangle 863">
            <a:hlinkClick r:id="" action="ppaction://noaction"/>
          </p:cNvPr>
          <p:cNvSpPr/>
          <p:nvPr/>
        </p:nvSpPr>
        <p:spPr>
          <a:xfrm>
            <a:off x="3367196" y="893074"/>
            <a:ext cx="2336856" cy="2793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457191">
              <a:defRPr/>
            </a:pPr>
            <a:r>
              <a:rPr lang="en-US" sz="1196" b="1">
                <a:solidFill>
                  <a:srgbClr val="FFFFFF"/>
                </a:solidFill>
              </a:rPr>
              <a:t>      Methods</a:t>
            </a:r>
            <a:r>
              <a:rPr lang="en-US" sz="1196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23" name="Text Box 1383"/>
          <p:cNvSpPr txBox="1">
            <a:spLocks noChangeArrowheads="1"/>
          </p:cNvSpPr>
          <p:nvPr/>
        </p:nvSpPr>
        <p:spPr bwMode="auto">
          <a:xfrm>
            <a:off x="89151" y="1270157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187560" y="61537"/>
            <a:ext cx="404900" cy="391488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68538" tIns="34269" rIns="68538" bIns="342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42778">
              <a:defRPr/>
            </a:pPr>
            <a:endParaRPr lang="en-US" sz="4101" kern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-18981" y="435481"/>
            <a:ext cx="817981" cy="185911"/>
          </a:xfrm>
          <a:prstGeom prst="rect">
            <a:avLst/>
          </a:prstGeom>
        </p:spPr>
        <p:txBody>
          <a:bodyPr vert="horz" lIns="81606" tIns="40803" rIns="81606" bIns="40803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18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</a:t>
            </a:r>
          </a:p>
        </p:txBody>
      </p:sp>
      <p:sp>
        <p:nvSpPr>
          <p:cNvPr id="21" name="Text Box 1383"/>
          <p:cNvSpPr txBox="1">
            <a:spLocks noChangeArrowheads="1"/>
          </p:cNvSpPr>
          <p:nvPr/>
        </p:nvSpPr>
        <p:spPr bwMode="auto">
          <a:xfrm>
            <a:off x="3280783" y="1270158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5" name="Text Box 1383"/>
          <p:cNvSpPr txBox="1">
            <a:spLocks noChangeArrowheads="1"/>
          </p:cNvSpPr>
          <p:nvPr/>
        </p:nvSpPr>
        <p:spPr bwMode="auto">
          <a:xfrm>
            <a:off x="6626173" y="1213473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89151" y="3448576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6653941" y="4392015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  <p:sp>
        <p:nvSpPr>
          <p:cNvPr id="28" name="Text Box 1383"/>
          <p:cNvSpPr txBox="1">
            <a:spLocks noChangeArrowheads="1"/>
          </p:cNvSpPr>
          <p:nvPr/>
        </p:nvSpPr>
        <p:spPr bwMode="auto">
          <a:xfrm>
            <a:off x="6653939" y="2748174"/>
            <a:ext cx="2235595" cy="2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707" tIns="13853" rIns="27707" bIns="13853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900" dirty="0">
                <a:latin typeface="+mn-lt"/>
              </a:rPr>
              <a:t>Contents (9pt or more)</a:t>
            </a:r>
            <a:endParaRPr lang="en-US" sz="635" dirty="0">
              <a:latin typeface="+mn-lt"/>
            </a:endParaRPr>
          </a:p>
          <a:p>
            <a:r>
              <a:rPr lang="en-US" sz="586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057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2693</TotalTime>
  <Words>95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Adobe Garamond Pro</vt:lpstr>
      <vt:lpstr>Arial</vt:lpstr>
      <vt:lpstr>Arial Black</vt:lpstr>
      <vt:lpstr>Calibri</vt:lpstr>
      <vt:lpstr>Calibri Light</vt:lpstr>
      <vt:lpstr>Cambria</vt:lpstr>
      <vt:lpstr>ＭＳ Ｐゴシック</vt:lpstr>
      <vt:lpstr>Trebuchet MS</vt:lpstr>
      <vt:lpstr>Wingdings</vt:lpstr>
      <vt:lpstr>Office Theme</vt:lpstr>
      <vt:lpstr>PowerPoint Presentation</vt:lpstr>
    </vt:vector>
  </TitlesOfParts>
  <Company>EPosterBoards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Chang</dc:creator>
  <cp:lastModifiedBy>Sarath</cp:lastModifiedBy>
  <cp:revision>191</cp:revision>
  <dcterms:created xsi:type="dcterms:W3CDTF">2014-09-23T20:12:11Z</dcterms:created>
  <dcterms:modified xsi:type="dcterms:W3CDTF">2016-12-30T09:44:31Z</dcterms:modified>
</cp:coreProperties>
</file>